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B935C-BAB2-450D-8806-25F45DA8C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A3F3F-C53E-49C4-9383-A5377E793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8C368-C301-478B-91C7-C492A722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E3168-262B-4F4A-8F71-01ED74CB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6C41A-9FBF-487A-B10D-C1B7F8E5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7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6490-23AD-469E-A7FC-F74DCE37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4DD34F-D8FA-4D5E-A7F2-81BFBA2F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EFD03-09D7-4686-A3EC-A394AFD8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22FFF-5266-4B0D-9235-831CD4FD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4C7C1-B171-437F-8342-247D22BA3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6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E81CE-7D12-4627-AB62-97A0B0AF3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F8456-1389-4F9D-9B2C-92E502633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EC0B3-2E15-431E-8FBA-D2AAADFE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4C4B-0D32-42E2-B139-306E43D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31E26-BC32-4624-9C5F-49817D22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C3470-E9F3-46B3-B283-196B86E4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E02C-33F8-46DD-B023-699CCC7E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209E3-EC94-411D-B5CE-529FF6EB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9377-8846-4B06-98E1-E309E43F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CFC9-12C1-4984-AFB4-593E0F5E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9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C9858-B549-44B4-9C02-55C89015E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ED6E6-2986-47FB-9F36-1A008D8B2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45BAC-E00B-4E7F-B5EF-22ECB08C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B2E9-26D0-440A-8A88-32D10B12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F4A47-54AB-41A0-B8E7-581D1E1E6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B5C9E-CD75-4386-842D-C244FC65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6500-36A6-4381-844B-0BB8E6234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19076-1E95-4683-AEC0-91C59B1C1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B00A3-8991-449B-B87B-04A7BDCB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ADB02-5BA0-4BFD-B5ED-4ACF630D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BCB55-A91F-44C4-9C26-54BBD5F85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7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9DF3-90BF-4848-B279-E72F13D47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FFC7-616A-4F20-A9B4-7C466DB6B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DBF51-9852-4191-8D2A-FA1EC7A00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B33ADD-E9A7-49CB-99A0-9A117846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03FA58-025C-435F-A0B3-40BBC34F0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62695-E50A-4418-8F21-8699D1A10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E01165-163B-49BB-B12F-90F64070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2006FD-D475-47D9-84A2-EC461AC2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6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28A0-D19B-4382-BBF2-C7ABFF85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FAAB4-55E9-42C5-871E-BE335AA2D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6851C-C581-420D-9F2C-3D6541401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996AF-1763-47FA-9378-6A13A9176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7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50B7A-A8FA-4B4C-AAAF-529637B3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CE3806-5CB2-4D6A-9D8D-89FA52C6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B2725-5737-4E2E-A6CD-1E755272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3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6303E-3BDD-4A2D-A626-33159E7A6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1C193-A939-4A87-8DDB-7FF881FC2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1AF62-0243-4821-A14F-09F675682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708E4-78A4-40B9-87A7-ADF655C1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97D3F-8A55-4400-8830-F555D6D09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C4855-A706-4E83-8E19-35075632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9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5C0B5-2C2E-4289-8BDD-D317F0EB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919508-5694-4B2E-B6A9-82E30D938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40803-A3C5-40B5-B427-8C52D01F5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26747-F76A-4BD1-96A7-04AEA1E0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93E33-DEDE-45EB-838E-79E2B748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B1F0B-7921-49B9-9CD4-7F2954EE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1AEDB-FDBB-42E8-B838-0AD64DD7B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44AF8-7785-4D9C-9352-8A6E4AE81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8322C-39BD-4BB3-B177-1491E837B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4C5B-8147-4D49-94B4-5CBF73D3482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B59CC-CC0D-4589-9307-A8F0868B0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4A4B5-64EE-4AAF-9CE2-DD2DA9939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5D0A6-3809-4528-B920-1207E174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8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ADE5-52B5-4FAE-A4B2-1C2F63641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7" y="270092"/>
            <a:ext cx="7800109" cy="121905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/>
              <a:t>Une </a:t>
            </a:r>
            <a:r>
              <a:rPr lang="en-US" sz="3600" dirty="0" err="1"/>
              <a:t>présence</a:t>
            </a:r>
            <a:r>
              <a:rPr lang="en-US" sz="3600" dirty="0"/>
              <a:t> </a:t>
            </a:r>
            <a:r>
              <a:rPr lang="en-US" sz="3600" dirty="0" err="1"/>
              <a:t>effrayante</a:t>
            </a:r>
            <a:br>
              <a:rPr lang="en-US" sz="3600" dirty="0"/>
            </a:br>
            <a:r>
              <a:rPr lang="en-US" sz="3600" dirty="0"/>
              <a:t>(Livre de lecture p.28)</a:t>
            </a:r>
            <a:br>
              <a:rPr lang="en-US" sz="3600" dirty="0"/>
            </a:br>
            <a:r>
              <a:rPr lang="en-US" sz="3600" dirty="0" err="1">
                <a:solidFill>
                  <a:srgbClr val="FF0000"/>
                </a:solidFill>
              </a:rPr>
              <a:t>Corrigé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C45266-13D4-4BB8-818A-157D90279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1489147"/>
            <a:ext cx="11776364" cy="1655762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N.1 </a:t>
            </a:r>
            <a:r>
              <a:rPr lang="en-US" dirty="0">
                <a:solidFill>
                  <a:srgbClr val="FF0000"/>
                </a:solidFill>
              </a:rPr>
              <a:t>Le </a:t>
            </a:r>
            <a:r>
              <a:rPr lang="en-US" dirty="0" err="1">
                <a:solidFill>
                  <a:srgbClr val="FF0000"/>
                </a:solidFill>
              </a:rPr>
              <a:t>monstre</a:t>
            </a:r>
            <a:r>
              <a:rPr lang="en-US" dirty="0">
                <a:solidFill>
                  <a:srgbClr val="FF0000"/>
                </a:solidFill>
              </a:rPr>
              <a:t> a des </a:t>
            </a:r>
            <a:r>
              <a:rPr lang="en-US" dirty="0" err="1">
                <a:solidFill>
                  <a:srgbClr val="FF0000"/>
                </a:solidFill>
              </a:rPr>
              <a:t>caractéristiques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animales</a:t>
            </a:r>
            <a:r>
              <a:rPr lang="en-US" dirty="0">
                <a:solidFill>
                  <a:srgbClr val="FF0000"/>
                </a:solidFill>
              </a:rPr>
              <a:t>: Il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couvert</a:t>
            </a:r>
            <a:r>
              <a:rPr lang="en-US" dirty="0">
                <a:solidFill>
                  <a:srgbClr val="FF0000"/>
                </a:solidFill>
              </a:rPr>
              <a:t> de longs </a:t>
            </a:r>
            <a:r>
              <a:rPr lang="en-US" dirty="0" err="1">
                <a:solidFill>
                  <a:srgbClr val="FF0000"/>
                </a:solidFill>
              </a:rPr>
              <a:t>poils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bruns</a:t>
            </a:r>
            <a:r>
              <a:rPr lang="en-US" dirty="0">
                <a:solidFill>
                  <a:srgbClr val="FF0000"/>
                </a:solidFill>
              </a:rPr>
              <a:t> qui le font </a:t>
            </a:r>
            <a:r>
              <a:rPr lang="en-US" dirty="0" err="1">
                <a:solidFill>
                  <a:srgbClr val="FF0000"/>
                </a:solidFill>
              </a:rPr>
              <a:t>ressembler</a:t>
            </a:r>
            <a:r>
              <a:rPr lang="en-US" dirty="0">
                <a:solidFill>
                  <a:srgbClr val="FF0000"/>
                </a:solidFill>
              </a:rPr>
              <a:t> à un </a:t>
            </a:r>
            <a:r>
              <a:rPr lang="en-US" dirty="0" err="1">
                <a:solidFill>
                  <a:srgbClr val="FF0000"/>
                </a:solidFill>
              </a:rPr>
              <a:t>gorille</a:t>
            </a:r>
            <a:r>
              <a:rPr lang="en-US" dirty="0">
                <a:solidFill>
                  <a:srgbClr val="FF0000"/>
                </a:solidFill>
              </a:rPr>
              <a:t>(l.2).Il </a:t>
            </a:r>
            <a:r>
              <a:rPr lang="en-US" dirty="0" err="1">
                <a:solidFill>
                  <a:srgbClr val="FF0000"/>
                </a:solidFill>
              </a:rPr>
              <a:t>possède</a:t>
            </a:r>
            <a:r>
              <a:rPr lang="en-US" dirty="0">
                <a:solidFill>
                  <a:srgbClr val="FF0000"/>
                </a:solidFill>
              </a:rPr>
              <a:t> 3 </a:t>
            </a:r>
            <a:r>
              <a:rPr lang="en-US" dirty="0" err="1">
                <a:solidFill>
                  <a:srgbClr val="FF0000"/>
                </a:solidFill>
              </a:rPr>
              <a:t>têtes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l’une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ressemble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celle</a:t>
            </a:r>
            <a:r>
              <a:rPr lang="en-US" dirty="0">
                <a:solidFill>
                  <a:srgbClr val="FF0000"/>
                </a:solidFill>
              </a:rPr>
              <a:t> d’un ours, les deux </a:t>
            </a:r>
            <a:r>
              <a:rPr lang="en-US" dirty="0" err="1">
                <a:solidFill>
                  <a:srgbClr val="FF0000"/>
                </a:solidFill>
              </a:rPr>
              <a:t>autres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celles</a:t>
            </a:r>
            <a:r>
              <a:rPr lang="en-US" dirty="0">
                <a:solidFill>
                  <a:srgbClr val="FF0000"/>
                </a:solidFill>
              </a:rPr>
              <a:t> d’un </a:t>
            </a:r>
            <a:r>
              <a:rPr lang="en-US" dirty="0" err="1">
                <a:solidFill>
                  <a:srgbClr val="FF0000"/>
                </a:solidFill>
              </a:rPr>
              <a:t>loup</a:t>
            </a:r>
            <a:r>
              <a:rPr lang="en-US" dirty="0">
                <a:solidFill>
                  <a:srgbClr val="FF0000"/>
                </a:solidFill>
              </a:rPr>
              <a:t>.(l.8). Il a des “crocs </a:t>
            </a:r>
            <a:r>
              <a:rPr lang="en-US" dirty="0" err="1">
                <a:solidFill>
                  <a:srgbClr val="FF0000"/>
                </a:solidFill>
              </a:rPr>
              <a:t>acérés</a:t>
            </a:r>
            <a:r>
              <a:rPr lang="en-US" dirty="0">
                <a:solidFill>
                  <a:srgbClr val="FF0000"/>
                </a:solidFill>
              </a:rPr>
              <a:t>”(l.9) et il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qualifié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de”prédateurs</a:t>
            </a:r>
            <a:r>
              <a:rPr lang="en-US" dirty="0">
                <a:solidFill>
                  <a:srgbClr val="FF0000"/>
                </a:solidFill>
              </a:rPr>
              <a:t>”(l.10)</a:t>
            </a:r>
          </a:p>
          <a:p>
            <a:pPr algn="l"/>
            <a:r>
              <a:rPr lang="en-US" dirty="0" err="1">
                <a:solidFill>
                  <a:srgbClr val="FF0000"/>
                </a:solidFill>
              </a:rPr>
              <a:t>D’autres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utilisés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rapprochent</a:t>
            </a:r>
            <a:r>
              <a:rPr lang="en-US" dirty="0">
                <a:solidFill>
                  <a:srgbClr val="FF0000"/>
                </a:solidFill>
              </a:rPr>
              <a:t> plus de </a:t>
            </a:r>
            <a:r>
              <a:rPr lang="en-US" dirty="0" err="1">
                <a:solidFill>
                  <a:srgbClr val="FF0000"/>
                </a:solidFill>
              </a:rPr>
              <a:t>l’être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humain</a:t>
            </a:r>
            <a:r>
              <a:rPr lang="en-US" dirty="0">
                <a:solidFill>
                  <a:srgbClr val="FF0000"/>
                </a:solidFill>
              </a:rPr>
              <a:t>: il </a:t>
            </a:r>
            <a:r>
              <a:rPr lang="en-US" dirty="0" err="1">
                <a:solidFill>
                  <a:srgbClr val="FF0000"/>
                </a:solidFill>
              </a:rPr>
              <a:t>possède</a:t>
            </a:r>
            <a:r>
              <a:rPr lang="en-US" dirty="0">
                <a:solidFill>
                  <a:srgbClr val="FF0000"/>
                </a:solidFill>
              </a:rPr>
              <a:t> des bras </a:t>
            </a:r>
            <a:r>
              <a:rPr lang="en-US" dirty="0" err="1">
                <a:solidFill>
                  <a:srgbClr val="FF0000"/>
                </a:solidFill>
              </a:rPr>
              <a:t>puissants</a:t>
            </a:r>
            <a:r>
              <a:rPr lang="en-US" dirty="0">
                <a:solidFill>
                  <a:srgbClr val="FF0000"/>
                </a:solidFill>
              </a:rPr>
              <a:t> (l.4), des </a:t>
            </a:r>
            <a:r>
              <a:rPr lang="en-US" dirty="0" err="1">
                <a:solidFill>
                  <a:srgbClr val="FF0000"/>
                </a:solidFill>
              </a:rPr>
              <a:t>poings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boxeur</a:t>
            </a:r>
            <a:r>
              <a:rPr lang="en-US" dirty="0">
                <a:solidFill>
                  <a:srgbClr val="FF0000"/>
                </a:solidFill>
              </a:rPr>
              <a:t>(l.5) et deux  </a:t>
            </a:r>
            <a:r>
              <a:rPr lang="en-US" dirty="0" err="1">
                <a:solidFill>
                  <a:srgbClr val="FF0000"/>
                </a:solidFill>
              </a:rPr>
              <a:t>longues</a:t>
            </a:r>
            <a:r>
              <a:rPr lang="en-US" dirty="0">
                <a:solidFill>
                  <a:srgbClr val="FF0000"/>
                </a:solidFill>
              </a:rPr>
              <a:t> jambes aux muscles </a:t>
            </a:r>
            <a:r>
              <a:rPr lang="en-US" dirty="0" err="1">
                <a:solidFill>
                  <a:srgbClr val="FF0000"/>
                </a:solidFill>
              </a:rPr>
              <a:t>saillants</a:t>
            </a:r>
            <a:r>
              <a:rPr lang="en-US" dirty="0">
                <a:solidFill>
                  <a:srgbClr val="FF0000"/>
                </a:solidFill>
              </a:rPr>
              <a:t>(l.6)</a:t>
            </a:r>
          </a:p>
          <a:p>
            <a:pPr algn="l"/>
            <a:r>
              <a:rPr lang="en-US" dirty="0"/>
              <a:t>N.2</a:t>
            </a:r>
            <a:r>
              <a:rPr lang="en-US" dirty="0">
                <a:solidFill>
                  <a:srgbClr val="FF0000"/>
                </a:solidFill>
              </a:rPr>
              <a:t> Sous </a:t>
            </a:r>
            <a:r>
              <a:rPr lang="en-US" dirty="0" err="1">
                <a:solidFill>
                  <a:srgbClr val="FF0000"/>
                </a:solidFill>
              </a:rPr>
              <a:t>l’empire</a:t>
            </a:r>
            <a:r>
              <a:rPr lang="en-US" dirty="0">
                <a:solidFill>
                  <a:srgbClr val="FF0000"/>
                </a:solidFill>
              </a:rPr>
              <a:t> du </a:t>
            </a:r>
            <a:r>
              <a:rPr lang="en-US" dirty="0" err="1">
                <a:solidFill>
                  <a:srgbClr val="FF0000"/>
                </a:solidFill>
              </a:rPr>
              <a:t>monstre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l’île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vida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ses</a:t>
            </a:r>
            <a:r>
              <a:rPr lang="en-US" dirty="0">
                <a:solidFill>
                  <a:srgbClr val="FF0000"/>
                </a:solidFill>
              </a:rPr>
              <a:t> habitants: il </a:t>
            </a:r>
            <a:r>
              <a:rPr lang="en-US" dirty="0" err="1">
                <a:solidFill>
                  <a:srgbClr val="FF0000"/>
                </a:solidFill>
              </a:rPr>
              <a:t>avait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décimé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moitié</a:t>
            </a:r>
            <a:r>
              <a:rPr lang="en-US" dirty="0">
                <a:solidFill>
                  <a:srgbClr val="FF0000"/>
                </a:solidFill>
              </a:rPr>
              <a:t> de la population et le </a:t>
            </a:r>
            <a:r>
              <a:rPr lang="en-US" dirty="0" err="1">
                <a:solidFill>
                  <a:srgbClr val="FF0000"/>
                </a:solidFill>
              </a:rPr>
              <a:t>reste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avait</a:t>
            </a:r>
            <a:r>
              <a:rPr lang="en-US" dirty="0">
                <a:solidFill>
                  <a:srgbClr val="FF0000"/>
                </a:solidFill>
              </a:rPr>
              <a:t> pris la </a:t>
            </a:r>
            <a:r>
              <a:rPr lang="en-US" dirty="0" err="1">
                <a:solidFill>
                  <a:srgbClr val="FF0000"/>
                </a:solidFill>
              </a:rPr>
              <a:t>fuite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Pourtant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lîle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luxuriante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végétation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puisque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monstre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un </a:t>
            </a:r>
            <a:r>
              <a:rPr lang="en-US" dirty="0" err="1">
                <a:solidFill>
                  <a:srgbClr val="FF0000"/>
                </a:solidFill>
              </a:rPr>
              <a:t>prédateur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/>
              <a:t>N.3</a:t>
            </a:r>
            <a:r>
              <a:rPr lang="en-US" dirty="0">
                <a:solidFill>
                  <a:srgbClr val="FF0000"/>
                </a:solidFill>
              </a:rPr>
              <a:t> Les habitants </a:t>
            </a:r>
            <a:r>
              <a:rPr lang="en-US" dirty="0" err="1">
                <a:solidFill>
                  <a:srgbClr val="FF0000"/>
                </a:solidFill>
              </a:rPr>
              <a:t>vont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avoir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envie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revenir</a:t>
            </a:r>
            <a:r>
              <a:rPr lang="en-US" dirty="0">
                <a:solidFill>
                  <a:srgbClr val="FF0000"/>
                </a:solidFill>
              </a:rPr>
              <a:t> sur </a:t>
            </a:r>
            <a:r>
              <a:rPr lang="en-US" dirty="0" err="1">
                <a:solidFill>
                  <a:srgbClr val="FF0000"/>
                </a:solidFill>
              </a:rPr>
              <a:t>leur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</a:t>
            </a:r>
            <a:r>
              <a:rPr lang="en-US" dirty="0">
                <a:solidFill>
                  <a:srgbClr val="FF0000"/>
                </a:solidFill>
              </a:rPr>
              <a:t> richesse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végégation.L</a:t>
            </a:r>
            <a:r>
              <a:rPr lang="en-US" dirty="0">
                <a:solidFill>
                  <a:srgbClr val="FF0000"/>
                </a:solidFill>
              </a:rPr>
              <a:t>’ </a:t>
            </a:r>
            <a:r>
              <a:rPr lang="en-US" dirty="0" err="1">
                <a:solidFill>
                  <a:srgbClr val="FF0000"/>
                </a:solidFill>
              </a:rPr>
              <a:t>îlot</a:t>
            </a:r>
            <a:r>
              <a:rPr lang="en-US" dirty="0">
                <a:solidFill>
                  <a:srgbClr val="FF0000"/>
                </a:solidFill>
              </a:rPr>
              <a:t> sur </a:t>
            </a:r>
            <a:r>
              <a:rPr lang="en-US" dirty="0" err="1">
                <a:solidFill>
                  <a:srgbClr val="FF0000"/>
                </a:solidFill>
              </a:rPr>
              <a:t>lequel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vivent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difficile à </a:t>
            </a:r>
            <a:r>
              <a:rPr lang="en-US" dirty="0" err="1">
                <a:solidFill>
                  <a:srgbClr val="FF0000"/>
                </a:solidFill>
              </a:rPr>
              <a:t>cultiver</a:t>
            </a:r>
            <a:r>
              <a:rPr lang="en-US" dirty="0">
                <a:solidFill>
                  <a:srgbClr val="FF0000"/>
                </a:solidFill>
              </a:rPr>
              <a:t> , </a:t>
            </a:r>
            <a:r>
              <a:rPr lang="en-US" dirty="0" err="1">
                <a:solidFill>
                  <a:srgbClr val="FF0000"/>
                </a:solidFill>
              </a:rPr>
              <a:t>ils</a:t>
            </a:r>
            <a:r>
              <a:rPr lang="en-US" dirty="0">
                <a:solidFill>
                  <a:srgbClr val="FF0000"/>
                </a:solidFill>
              </a:rPr>
              <a:t> y </a:t>
            </a:r>
            <a:r>
              <a:rPr lang="en-US" dirty="0" err="1">
                <a:solidFill>
                  <a:srgbClr val="FF0000"/>
                </a:solidFill>
              </a:rPr>
              <a:t>endurent</a:t>
            </a:r>
            <a:r>
              <a:rPr lang="en-US" dirty="0">
                <a:solidFill>
                  <a:srgbClr val="FF0000"/>
                </a:solidFill>
              </a:rPr>
              <a:t> de la </a:t>
            </a:r>
            <a:r>
              <a:rPr lang="en-US" dirty="0" err="1">
                <a:solidFill>
                  <a:srgbClr val="FF0000"/>
                </a:solidFill>
              </a:rPr>
              <a:t>sécheresse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263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Une présence effrayante (Livre de lecture p.28) Corrigé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Une présence effrayante (Livre de lecture p.28) Corrigé</dc:title>
  <dc:creator>Ghorayeb</dc:creator>
  <cp:lastModifiedBy>Ghorayeb</cp:lastModifiedBy>
  <cp:revision>6</cp:revision>
  <dcterms:created xsi:type="dcterms:W3CDTF">2021-10-18T14:53:42Z</dcterms:created>
  <dcterms:modified xsi:type="dcterms:W3CDTF">2021-10-18T15:35:36Z</dcterms:modified>
</cp:coreProperties>
</file>